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25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543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30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324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140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180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96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7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97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465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29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80833-4DC3-40DC-848B-A667B3FA650F}" type="datetimeFigureOut">
              <a:rPr lang="ru-RU" smtClean="0"/>
              <a:t>18.03.2022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C2A2F-2661-44F6-B623-546567B3E6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93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047" y="-531440"/>
            <a:ext cx="9323512" cy="738944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492896"/>
            <a:ext cx="8424936" cy="314590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Приобщение детей дошкольного возраста к культуре и традициям народов Поволжья.</a:t>
            </a:r>
          </a:p>
          <a:p>
            <a:endParaRPr lang="ru-RU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Исхакова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Гульгуна</a:t>
            </a:r>
            <a:r>
              <a:rPr lang="ru-RU" sz="28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Ильшатовна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406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962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91680" y="1340768"/>
            <a:ext cx="4584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30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38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5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53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596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74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00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48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23</Words>
  <Application>Microsoft Office PowerPoint</Application>
  <PresentationFormat>Экран (4:3)</PresentationFormat>
  <Paragraphs>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6</cp:revision>
  <dcterms:created xsi:type="dcterms:W3CDTF">2021-02-06T15:49:16Z</dcterms:created>
  <dcterms:modified xsi:type="dcterms:W3CDTF">2022-03-18T10:11:20Z</dcterms:modified>
</cp:coreProperties>
</file>